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lear Sans Regular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8" d="100"/>
          <a:sy n="38" d="100"/>
        </p:scale>
        <p:origin x="504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final%20reac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'top 5 category'!$B$1</c:f>
              <c:strCache>
                <c:ptCount val="1"/>
                <c:pt idx="0">
                  <c:v>popularity value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category'!$A$2:$A$6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technology</c:v>
                </c:pt>
              </c:strCache>
            </c:strRef>
          </c:cat>
          <c:val>
            <c:numRef>
              <c:f>'top 5 category'!$B$2:$B$6</c:f>
              <c:numCache>
                <c:formatCode>General</c:formatCode>
                <c:ptCount val="5"/>
                <c:pt idx="0">
                  <c:v>73107</c:v>
                </c:pt>
                <c:pt idx="1">
                  <c:v>70732</c:v>
                </c:pt>
                <c:pt idx="2">
                  <c:v>69271</c:v>
                </c:pt>
                <c:pt idx="3">
                  <c:v>67403</c:v>
                </c:pt>
                <c:pt idx="4">
                  <c:v>67399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26-497C-8B9C-2C1FC87099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755560863"/>
        <c:axId val="1645307663"/>
        <c:axId val="0"/>
      </c:bar3DChart>
      <c:catAx>
        <c:axId val="1755560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307663"/>
        <c:crosses val="autoZero"/>
        <c:auto val="1"/>
        <c:lblAlgn val="ctr"/>
        <c:lblOffset val="100"/>
        <c:noMultiLvlLbl val="0"/>
      </c:catAx>
      <c:valAx>
        <c:axId val="164530766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755560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pic>
        <p:nvPicPr>
          <p:cNvPr id="25" name="Picture 23">
            <a:extLst>
              <a:ext uri="{FF2B5EF4-FFF2-40B4-BE49-F238E27FC236}">
                <a16:creationId xmlns:a16="http://schemas.microsoft.com/office/drawing/2014/main" id="{6F0DA2C0-58AE-406A-918F-7B8A6A927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6484543">
            <a:off x="6617895" y="1106495"/>
            <a:ext cx="7301967" cy="73175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DF51EE-C825-4B0B-BC3E-C88BEB8EC8A7}"/>
              </a:ext>
            </a:extLst>
          </p:cNvPr>
          <p:cNvSpPr txBox="1"/>
          <p:nvPr/>
        </p:nvSpPr>
        <p:spPr>
          <a:xfrm>
            <a:off x="1683809" y="3669640"/>
            <a:ext cx="12517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</a:rPr>
              <a:t>TOP FIVE CONTENT TYPE OF SOCIAL BUZZ 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6623749"/>
            <a:chOff x="0" y="0"/>
            <a:chExt cx="11564591" cy="883166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6533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571500" indent="-5715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629855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Social buzz is our client who wants to know the current trend, in their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Since they are still a small company they are want to gain knowledge on how large companies work with these large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The problem statement is to find the “Top five” Category with are popular among people.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 They are also expecting </a:t>
            </a:r>
            <a:r>
              <a:rPr lang="en-US" sz="3200" dirty="0"/>
              <a:t>recommendation for a successful IPO.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-64980" y="2163580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23095" y="3935700"/>
            <a:ext cx="394463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1F961-9D58-49A8-B754-CBB103E710AB}"/>
              </a:ext>
            </a:extLst>
          </p:cNvPr>
          <p:cNvSpPr txBox="1"/>
          <p:nvPr/>
        </p:nvSpPr>
        <p:spPr>
          <a:xfrm>
            <a:off x="2559345" y="5325260"/>
            <a:ext cx="6807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Top five category of content based on their popularity.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6230" y="266700"/>
            <a:ext cx="10551077" cy="9735161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5544800" y="684039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5151263" y="643833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587334" y="3870696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5216936" y="385172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5555794" y="7075044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5124729" y="7117714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958900" y="2546006"/>
            <a:ext cx="8763000" cy="591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000" spc="-80" dirty="0">
                <a:solidFill>
                  <a:srgbClr val="000000"/>
                </a:solidFill>
                <a:latin typeface="+mj-lt"/>
              </a:rPr>
              <a:t>The Analytics Team</a:t>
            </a:r>
          </a:p>
          <a:p>
            <a:pPr marL="571500" indent="-571500">
              <a:lnSpc>
                <a:spcPts val="96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Andrew Fleming </a:t>
            </a:r>
            <a:r>
              <a:rPr lang="en-US" sz="2000" dirty="0"/>
              <a:t>(Chief Technical Architect), </a:t>
            </a:r>
          </a:p>
          <a:p>
            <a:pPr marL="571500" indent="-571500">
              <a:lnSpc>
                <a:spcPts val="96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Marcus </a:t>
            </a:r>
            <a:r>
              <a:rPr lang="en-US" sz="4400" dirty="0" err="1"/>
              <a:t>Rompton</a:t>
            </a:r>
            <a:r>
              <a:rPr lang="en-US" sz="4400" dirty="0"/>
              <a:t> </a:t>
            </a:r>
            <a:r>
              <a:rPr lang="en-US" sz="2000" dirty="0"/>
              <a:t>(Senior Principle),</a:t>
            </a:r>
          </a:p>
          <a:p>
            <a:pPr marL="571500" indent="-571500">
              <a:lnSpc>
                <a:spcPts val="96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Latikaa Tejus </a:t>
            </a:r>
            <a:r>
              <a:rPr lang="en-US" sz="2000" dirty="0"/>
              <a:t>(Data Analyst)</a:t>
            </a:r>
          </a:p>
          <a:p>
            <a:pPr marL="571500" indent="-571500" algn="ctr">
              <a:lnSpc>
                <a:spcPts val="96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DE8045-6926-4A95-A014-6535DE757310}"/>
              </a:ext>
            </a:extLst>
          </p:cNvPr>
          <p:cNvSpPr txBox="1"/>
          <p:nvPr/>
        </p:nvSpPr>
        <p:spPr>
          <a:xfrm>
            <a:off x="3948675" y="1402813"/>
            <a:ext cx="9979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Collecting the data and removing all the blank values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41CA7A-41F6-4D2A-9DFF-9AFC065412D5}"/>
              </a:ext>
            </a:extLst>
          </p:cNvPr>
          <p:cNvSpPr txBox="1"/>
          <p:nvPr/>
        </p:nvSpPr>
        <p:spPr>
          <a:xfrm>
            <a:off x="5820310" y="2933913"/>
            <a:ext cx="9038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Using “VLOOK  UP “  to merge all the data sets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144B04-1990-454E-9F4E-81E4D95895F6}"/>
              </a:ext>
            </a:extLst>
          </p:cNvPr>
          <p:cNvSpPr txBox="1"/>
          <p:nvPr/>
        </p:nvSpPr>
        <p:spPr>
          <a:xfrm>
            <a:off x="7469080" y="4605252"/>
            <a:ext cx="1037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Using the SUMIF function to find the score of popularity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B1617B-06EB-49A9-ADFF-89B478B25805}"/>
              </a:ext>
            </a:extLst>
          </p:cNvPr>
          <p:cNvSpPr txBox="1"/>
          <p:nvPr/>
        </p:nvSpPr>
        <p:spPr>
          <a:xfrm>
            <a:off x="9423367" y="6186698"/>
            <a:ext cx="8518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Sorting the sum of values in descending order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A0734A-8FE7-474A-87EF-BDE2EABF39F9}"/>
              </a:ext>
            </a:extLst>
          </p:cNvPr>
          <p:cNvSpPr txBox="1"/>
          <p:nvPr/>
        </p:nvSpPr>
        <p:spPr>
          <a:xfrm>
            <a:off x="11337710" y="7828620"/>
            <a:ext cx="6504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Finding top 5 category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7ABB9BF-FF7B-4A74-84A0-B58715A30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043681"/>
              </p:ext>
            </p:extLst>
          </p:nvPr>
        </p:nvGraphicFramePr>
        <p:xfrm>
          <a:off x="0" y="2539957"/>
          <a:ext cx="18287999" cy="7747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553777-E248-40BC-82C8-89A790C4A9EE}"/>
              </a:ext>
            </a:extLst>
          </p:cNvPr>
          <p:cNvSpPr txBox="1"/>
          <p:nvPr/>
        </p:nvSpPr>
        <p:spPr>
          <a:xfrm>
            <a:off x="11277600" y="1580430"/>
            <a:ext cx="6553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From this we can say the top five category are...</a:t>
            </a:r>
          </a:p>
          <a:p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Animals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Heathy eating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Food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Technology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215</Words>
  <Application>Microsoft Office PowerPoint</Application>
  <PresentationFormat>Custom</PresentationFormat>
  <Paragraphs>64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Graphik Regular</vt:lpstr>
      <vt:lpstr>Arial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latikaa tejus</cp:lastModifiedBy>
  <cp:revision>19</cp:revision>
  <dcterms:created xsi:type="dcterms:W3CDTF">2006-08-16T00:00:00Z</dcterms:created>
  <dcterms:modified xsi:type="dcterms:W3CDTF">2023-08-05T14:10:52Z</dcterms:modified>
  <dc:identifier>DAEhDyfaYKE</dc:identifier>
</cp:coreProperties>
</file>